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21" autoAdjust="0"/>
    <p:restoredTop sz="94660"/>
  </p:normalViewPr>
  <p:slideViewPr>
    <p:cSldViewPr>
      <p:cViewPr varScale="1">
        <p:scale>
          <a:sx n="46" d="100"/>
          <a:sy n="46" d="100"/>
        </p:scale>
        <p:origin x="-121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D0BA89-A62C-4619-8F71-1F7B63BC38A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87DA311-D42C-48E5-8ADD-B71AE15972E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28022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1DB7E-2483-41E1-8AEB-4AAA7242655E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356D-E6A2-4371-BD13-B6E5158616C6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1DB7E-2483-41E1-8AEB-4AAA7242655E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356D-E6A2-4371-BD13-B6E5158616C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1DB7E-2483-41E1-8AEB-4AAA7242655E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356D-E6A2-4371-BD13-B6E5158616C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1DB7E-2483-41E1-8AEB-4AAA7242655E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356D-E6A2-4371-BD13-B6E5158616C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1DB7E-2483-41E1-8AEB-4AAA7242655E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356D-E6A2-4371-BD13-B6E5158616C6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1DB7E-2483-41E1-8AEB-4AAA7242655E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356D-E6A2-4371-BD13-B6E5158616C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1DB7E-2483-41E1-8AEB-4AAA7242655E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356D-E6A2-4371-BD13-B6E5158616C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1DB7E-2483-41E1-8AEB-4AAA7242655E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356D-E6A2-4371-BD13-B6E5158616C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1DB7E-2483-41E1-8AEB-4AAA7242655E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356D-E6A2-4371-BD13-B6E5158616C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1DB7E-2483-41E1-8AEB-4AAA7242655E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8C356D-E6A2-4371-BD13-B6E5158616C6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71DB7E-2483-41E1-8AEB-4AAA7242655E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568C356D-E6A2-4371-BD13-B6E5158616C6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471DB7E-2483-41E1-8AEB-4AAA7242655E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68C356D-E6A2-4371-BD13-B6E5158616C6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304800"/>
            <a:ext cx="7772400" cy="2743200"/>
          </a:xfrm>
        </p:spPr>
        <p:txBody>
          <a:bodyPr>
            <a:normAutofit/>
          </a:bodyPr>
          <a:lstStyle/>
          <a:p>
            <a:r>
              <a:rPr lang="en-US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skerville Old Face" pitchFamily="18" charset="0"/>
              </a:rPr>
              <a:t>Flood’s, Because earth needs a bath once in a while. </a:t>
            </a:r>
            <a:endParaRPr lang="en-US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skerville Old Face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933700" y="5791200"/>
            <a:ext cx="3429000" cy="1066800"/>
          </a:xfrm>
        </p:spPr>
        <p:txBody>
          <a:bodyPr/>
          <a:lstStyle/>
          <a:p>
            <a:r>
              <a:rPr lang="en-US" sz="2000" dirty="0" smtClean="0"/>
              <a:t>www.google.com,pictures</a:t>
            </a:r>
            <a:endParaRPr 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048000"/>
            <a:ext cx="80772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31491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8036" y="228600"/>
            <a:ext cx="8229600" cy="1143000"/>
          </a:xfrm>
        </p:spPr>
        <p:txBody>
          <a:bodyPr/>
          <a:lstStyle/>
          <a:p>
            <a:r>
              <a:rPr lang="en-US" u="sng" dirty="0" smtClean="0">
                <a:latin typeface="Bauhaus 93" pitchFamily="82" charset="0"/>
              </a:rPr>
              <a:t>What are Floods</a:t>
            </a:r>
            <a:r>
              <a:rPr lang="en-US" dirty="0" smtClean="0">
                <a:latin typeface="Bauhaus 93" pitchFamily="82" charset="0"/>
              </a:rPr>
              <a:t>?</a:t>
            </a:r>
            <a:endParaRPr lang="en-US" dirty="0">
              <a:latin typeface="Bauhaus 93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1"/>
            <a:ext cx="8077200" cy="1295399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ookman Old Style" pitchFamily="18" charset="0"/>
              </a:rPr>
              <a:t>A flood is when a body of water over flows or when the ground cant hold any more water</a:t>
            </a:r>
            <a:r>
              <a:rPr lang="en-US" dirty="0" smtClean="0">
                <a:latin typeface="Bookman Old Style" pitchFamily="18" charset="0"/>
              </a:rPr>
              <a:t>.</a:t>
            </a:r>
            <a:endParaRPr lang="en-US" dirty="0">
              <a:latin typeface="Bookman Old Style" pitchFamily="18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5008418"/>
            <a:ext cx="2895600" cy="1713057"/>
          </a:xfrm>
        </p:spPr>
        <p:txBody>
          <a:bodyPr/>
          <a:lstStyle/>
          <a:p>
            <a:r>
              <a:rPr lang="en-US" sz="2000" dirty="0" smtClean="0"/>
              <a:t>www.google.com,pictures</a:t>
            </a:r>
            <a:endParaRPr lang="en-US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455718"/>
            <a:ext cx="31242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96000" y="2722418"/>
            <a:ext cx="3048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3296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819912"/>
          </a:xfrm>
        </p:spPr>
        <p:txBody>
          <a:bodyPr>
            <a:normAutofit/>
          </a:bodyPr>
          <a:lstStyle/>
          <a:p>
            <a:r>
              <a:rPr lang="en-US" u="sng" dirty="0" smtClean="0"/>
              <a:t>How long dose a flood last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11727" y="1889918"/>
            <a:ext cx="8229600" cy="4525963"/>
          </a:xfrm>
        </p:spPr>
        <p:txBody>
          <a:bodyPr/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</a:rPr>
              <a:t>A Flood can last weeks depending on how much water there is and if its still raining.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2000" dirty="0" smtClean="0"/>
              <a:t>www.google.com,pictures</a:t>
            </a:r>
            <a:endParaRPr lang="en-US" sz="2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2895600"/>
            <a:ext cx="2981325" cy="2514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5072" y="2743200"/>
            <a:ext cx="38100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85713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 smtClean="0"/>
              <a:t>When dose this phenomenon happen?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 flood usually happens during late summer early fall due to the storms.</a:t>
            </a:r>
            <a:endParaRPr lang="en-US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895600" y="6324600"/>
            <a:ext cx="2895600" cy="365125"/>
          </a:xfrm>
        </p:spPr>
        <p:txBody>
          <a:bodyPr/>
          <a:lstStyle/>
          <a:p>
            <a:r>
              <a:rPr lang="en-US" sz="2000" dirty="0" smtClean="0"/>
              <a:t>www.google.com,pictures</a:t>
            </a:r>
            <a:endParaRPr lang="en-US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406053"/>
            <a:ext cx="30480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093027"/>
            <a:ext cx="2708564" cy="2088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800" y="3670372"/>
            <a:ext cx="2705100" cy="1909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139225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u="sng" dirty="0" smtClean="0"/>
              <a:t>What kind of damage can a flood due and how much would it cost?</a:t>
            </a:r>
            <a:endParaRPr lang="en-US" u="sn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 flood can usually do minor damage.</a:t>
            </a:r>
          </a:p>
          <a:p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Last </a:t>
            </a:r>
            <a:r>
              <a:rPr lang="en-US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year (2012) cost up to $ 495,583,000 and that was just 28 floods 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2000" dirty="0" smtClean="0"/>
              <a:t>www.google.com,pictures</a:t>
            </a:r>
            <a:endParaRPr lang="en-US" sz="2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429000"/>
            <a:ext cx="2857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8800" y="3200400"/>
            <a:ext cx="2876550" cy="266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97000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72</TotalTime>
  <Words>126</Words>
  <Application>Microsoft Office PowerPoint</Application>
  <PresentationFormat>On-screen Show (4:3)</PresentationFormat>
  <Paragraphs>15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Flow</vt:lpstr>
      <vt:lpstr>Flood’s, Because earth needs a bath once in a while. </vt:lpstr>
      <vt:lpstr>What are Floods?</vt:lpstr>
      <vt:lpstr>How long dose a flood last?</vt:lpstr>
      <vt:lpstr>When dose this phenomenon happen?</vt:lpstr>
      <vt:lpstr>What kind of damage can a flood due and how much would it cost?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Flood’s, Because earth needs a bath once in a while. </dc:title>
  <dc:creator>Haywood County Schools</dc:creator>
  <cp:lastModifiedBy>Haywood County Schools</cp:lastModifiedBy>
  <cp:revision>8</cp:revision>
  <dcterms:created xsi:type="dcterms:W3CDTF">2013-05-02T14:15:23Z</dcterms:created>
  <dcterms:modified xsi:type="dcterms:W3CDTF">2013-05-03T14:30:51Z</dcterms:modified>
</cp:coreProperties>
</file>